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17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03 </a:t>
            </a:r>
            <a:r>
              <a:rPr lang="es-MX" sz="1200" smtClean="0"/>
              <a:t>- 05 </a:t>
            </a:r>
            <a:r>
              <a:rPr lang="es-MX" sz="1200" dirty="0" smtClean="0"/>
              <a:t>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17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1714480" y="1416807"/>
          <a:ext cx="5286413" cy="5441193"/>
        </p:xfrm>
        <a:graphic>
          <a:graphicData uri="http://schemas.openxmlformats.org/drawingml/2006/table">
            <a:tbl>
              <a:tblPr/>
              <a:tblGrid>
                <a:gridCol w="2971196"/>
                <a:gridCol w="771739"/>
                <a:gridCol w="771739"/>
                <a:gridCol w="771739"/>
              </a:tblGrid>
              <a:tr h="12597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97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97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978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1354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Prontuario semana 17-2018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8562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93,605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103,844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-9.86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18,796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16,814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11.79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05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14,500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14,438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0.43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5,222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5,751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-9.20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5,164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3,970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30.08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4,838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4,152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16.52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4,352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4,186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3.97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 de Transmisión Sexual ***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1,948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1,634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19.22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1,734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2,468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-29.74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946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1,015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-6.80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885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913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-3.07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696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-7.94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623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646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-3.56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593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682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-13.05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401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-24.34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382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-31.66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330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342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-3.51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278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292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-4.79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354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193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-27.44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56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165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203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-18.72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354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158,844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167,768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latin typeface="Calibri"/>
                        </a:rPr>
                        <a:t>-5.32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978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515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515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515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25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515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97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978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9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25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17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714488"/>
            <a:ext cx="5591186" cy="4815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363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30</cp:revision>
  <dcterms:created xsi:type="dcterms:W3CDTF">2018-06-06T16:56:21Z</dcterms:created>
  <dcterms:modified xsi:type="dcterms:W3CDTF">2018-07-09T15:09:09Z</dcterms:modified>
</cp:coreProperties>
</file>